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7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6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5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8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6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1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4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1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7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7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E55A8-734B-43EC-A0BD-A7609CF3AE9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F54D8-D072-4649-8462-89B2870B8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Problems with “Inferred Latches” in Verilog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ECE 111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30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Make Sure Your Designs Do Not have Inferred Latches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“Inferred Latch” Problem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 a combinational always statement, always@(*), </a:t>
            </a:r>
            <a:r>
              <a:rPr lang="en-US" smtClean="0"/>
              <a:t>and functions, “case</a:t>
            </a:r>
            <a:r>
              <a:rPr lang="en-US" smtClean="0"/>
              <a:t>” and “if-then-else” statements must be </a:t>
            </a:r>
            <a:r>
              <a:rPr lang="en-US" u="sng" smtClean="0"/>
              <a:t>completely specified </a:t>
            </a:r>
            <a:r>
              <a:rPr lang="en-US" smtClean="0"/>
              <a:t>for all signals.</a:t>
            </a:r>
          </a:p>
          <a:p>
            <a:endParaRPr lang="en-US"/>
          </a:p>
          <a:p>
            <a:r>
              <a:rPr lang="en-US" smtClean="0"/>
              <a:t>If not, Quartus will generate asynchronous “latches”, which are </a:t>
            </a:r>
            <a:r>
              <a:rPr lang="en-US" b="1" u="sng" smtClean="0"/>
              <a:t>BAD</a:t>
            </a:r>
            <a:r>
              <a:rPr lang="en-US" smtClean="0"/>
              <a:t> </a:t>
            </a:r>
            <a:r>
              <a:rPr lang="en-US" smtClean="0"/>
              <a:t>(and </a:t>
            </a:r>
            <a:r>
              <a:rPr lang="en-US" b="1" u="sng" smtClean="0"/>
              <a:t>NOT ALLOWED </a:t>
            </a:r>
            <a:r>
              <a:rPr lang="en-US" smtClean="0"/>
              <a:t>for the RLE and SHA1 projects) !!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192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“Inferred Latch” Problem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/>
              <a:t>A</a:t>
            </a:r>
            <a:r>
              <a:rPr lang="en-US" smtClean="0"/>
              <a:t>synchronous </a:t>
            </a:r>
            <a:r>
              <a:rPr lang="en-US" smtClean="0"/>
              <a:t>“latches” </a:t>
            </a:r>
            <a:r>
              <a:rPr lang="en-US" smtClean="0"/>
              <a:t>are </a:t>
            </a:r>
            <a:r>
              <a:rPr lang="en-US" b="1" u="sng" smtClean="0"/>
              <a:t>BAD</a:t>
            </a:r>
            <a:r>
              <a:rPr lang="en-US" smtClean="0"/>
              <a:t> </a:t>
            </a:r>
            <a:r>
              <a:rPr lang="en-US" smtClean="0"/>
              <a:t>for the following reasons:</a:t>
            </a:r>
            <a:br>
              <a:rPr lang="en-US" smtClean="0"/>
            </a:br>
            <a:endParaRPr lang="en-US" smtClean="0"/>
          </a:p>
          <a:p>
            <a:pPr marL="914400" lvl="1" indent="-457200">
              <a:buFont typeface="+mj-lt"/>
              <a:buAutoNum type="arabicPeriod"/>
            </a:pPr>
            <a:r>
              <a:rPr lang="en-US" smtClean="0"/>
              <a:t>Most (if not all) industry chip designs follow a “synchronous” design methodology where all flip-flops must be controlled by the same clock.</a:t>
            </a:r>
            <a:br>
              <a:rPr lang="en-US" smtClean="0"/>
            </a:br>
            <a:endParaRPr lang="en-US" smtClean="0"/>
          </a:p>
          <a:p>
            <a:pPr marL="914400" lvl="1" indent="-457200">
              <a:buFont typeface="+mj-lt"/>
              <a:buAutoNum type="arabicPeriod"/>
            </a:pPr>
            <a:r>
              <a:rPr lang="en-US" smtClean="0"/>
              <a:t>Not all FPGAs and ASIC cell libraries support asynchronous latches.</a:t>
            </a:r>
            <a:br>
              <a:rPr lang="en-US" smtClean="0"/>
            </a:br>
            <a:endParaRPr lang="en-US" smtClean="0"/>
          </a:p>
          <a:p>
            <a:pPr marL="914400" lvl="1" indent="-457200">
              <a:buFont typeface="+mj-lt"/>
              <a:buAutoNum type="arabicPeriod"/>
            </a:pPr>
            <a:r>
              <a:rPr lang="en-US" smtClean="0"/>
              <a:t>Difficulty with timing closure and accurate timing analysis.</a:t>
            </a:r>
            <a:br>
              <a:rPr lang="en-US" smtClean="0"/>
            </a:br>
            <a:endParaRPr lang="en-US" smtClean="0"/>
          </a:p>
          <a:p>
            <a:pPr marL="914400" lvl="1" indent="-457200">
              <a:buFont typeface="+mj-lt"/>
              <a:buAutoNum type="arabicPeriod"/>
            </a:pPr>
            <a:r>
              <a:rPr lang="en-US" smtClean="0"/>
              <a:t>Unpredictable behavior.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2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Example: latch_case_problem.v</a:t>
            </a:r>
            <a:endParaRPr lang="en-US"/>
          </a:p>
        </p:txBody>
      </p:sp>
      <p:pic>
        <p:nvPicPr>
          <p:cNvPr id="1026" name="Picture 2" descr="C:\Users\Owner\Desktop\S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18" y="1371600"/>
            <a:ext cx="860308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23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Example: latch_case_problem.v</a:t>
            </a:r>
            <a:endParaRPr lang="en-US"/>
          </a:p>
        </p:txBody>
      </p:sp>
      <p:pic>
        <p:nvPicPr>
          <p:cNvPr id="2050" name="Picture 2" descr="C:\Users\Owner\Desktop\S3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" t="3708" r="-270" b="3422"/>
          <a:stretch/>
        </p:blipFill>
        <p:spPr bwMode="auto">
          <a:xfrm>
            <a:off x="24685" y="899375"/>
            <a:ext cx="9144000" cy="580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5181600"/>
            <a:ext cx="8382000" cy="762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1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Example: latch_case_problem.v</a:t>
            </a:r>
            <a:endParaRPr lang="en-US"/>
          </a:p>
        </p:txBody>
      </p:sp>
      <p:pic>
        <p:nvPicPr>
          <p:cNvPr id="3074" name="Picture 2" descr="C:\Users\Owner\Desktop\S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93" y="1143000"/>
            <a:ext cx="9144000" cy="487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67400" y="487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a</a:t>
            </a:r>
            <a:r>
              <a:rPr lang="en-US" sz="2400" b="1" smtClean="0">
                <a:solidFill>
                  <a:srgbClr val="FF0000"/>
                </a:solidFill>
              </a:rPr>
              <a:t>synchronous latches are </a:t>
            </a:r>
            <a:r>
              <a:rPr lang="en-US" sz="2400" b="1" smtClean="0">
                <a:solidFill>
                  <a:srgbClr val="FF0000"/>
                </a:solidFill>
              </a:rPr>
              <a:t>BAD and not allowed</a:t>
            </a:r>
            <a:endParaRPr 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3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Example: latch_if_problem.v</a:t>
            </a:r>
            <a:endParaRPr lang="en-US"/>
          </a:p>
        </p:txBody>
      </p:sp>
      <p:pic>
        <p:nvPicPr>
          <p:cNvPr id="1027" name="Picture 3" descr="C:\Users\Owner\Desktop\S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17" y="1371600"/>
            <a:ext cx="8408940" cy="48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56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wner\Desktop\S5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8" b="4456"/>
          <a:stretch/>
        </p:blipFill>
        <p:spPr bwMode="auto">
          <a:xfrm>
            <a:off x="24685" y="961622"/>
            <a:ext cx="9144000" cy="574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5181600"/>
            <a:ext cx="8382000" cy="685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Example: latch_if_problem.v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wner\Desktop\S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93" y="1143000"/>
            <a:ext cx="9144000" cy="487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72200" y="487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a</a:t>
            </a:r>
            <a:r>
              <a:rPr lang="en-US" sz="2400" b="1" smtClean="0">
                <a:solidFill>
                  <a:srgbClr val="FF0000"/>
                </a:solidFill>
              </a:rPr>
              <a:t>synchronous latches are </a:t>
            </a:r>
            <a:r>
              <a:rPr lang="en-US" sz="2400" b="1" smtClean="0">
                <a:solidFill>
                  <a:srgbClr val="FF0000"/>
                </a:solidFill>
              </a:rPr>
              <a:t>BAD and not allowed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Example: latch_if_problem.v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126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Problems with “Inferred Latches” in Verilog</vt:lpstr>
      <vt:lpstr>The “Inferred Latch” Problem</vt:lpstr>
      <vt:lpstr>The “Inferred Latch” Problem</vt:lpstr>
      <vt:lpstr>Example: latch_case_problem.v</vt:lpstr>
      <vt:lpstr>Example: latch_case_problem.v</vt:lpstr>
      <vt:lpstr>Example: latch_case_problem.v</vt:lpstr>
      <vt:lpstr>Example: latch_if_problem.v</vt:lpstr>
      <vt:lpstr>Example: latch_if_problem.v</vt:lpstr>
      <vt:lpstr>Example: latch_if_problem.v</vt:lpstr>
      <vt:lpstr>Make Sure Your Designs Do Not have Inferred Latches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“Inferred Latches” in Verilog</dc:title>
  <dc:creator>Owner</dc:creator>
  <cp:lastModifiedBy>Owner</cp:lastModifiedBy>
  <cp:revision>6</cp:revision>
  <dcterms:created xsi:type="dcterms:W3CDTF">2016-01-26T11:03:34Z</dcterms:created>
  <dcterms:modified xsi:type="dcterms:W3CDTF">2016-01-26T15:45:38Z</dcterms:modified>
</cp:coreProperties>
</file>